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309" r:id="rId4"/>
    <p:sldId id="310" r:id="rId5"/>
    <p:sldId id="307" r:id="rId6"/>
  </p:sldIdLst>
  <p:sldSz cx="12192000" cy="6858000"/>
  <p:notesSz cx="6858000" cy="9144000"/>
  <p:defaultTextStyle>
    <a:defPPr>
      <a:defRPr lang="en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9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70"/>
    <p:restoredTop sz="94706"/>
  </p:normalViewPr>
  <p:slideViewPr>
    <p:cSldViewPr snapToGrid="0">
      <p:cViewPr varScale="1">
        <p:scale>
          <a:sx n="82" d="100"/>
          <a:sy n="82" d="100"/>
        </p:scale>
        <p:origin x="7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41D1F-92D5-1EBF-79FD-33A46615D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73CDC2-4A1E-4051-AD92-FF44C9A97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D883A-8D82-1893-20AD-F0D4D3C5C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C64F3-52B7-6E01-FA8C-E8412BF98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DB51C-184D-71C3-CA38-7DB8EFEC5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811584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9EF72-98BF-1DAD-3E4D-4813FFC1E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4CC094-BB9F-AD62-AB30-42F18E626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F180-712C-71F9-900A-D53D1438C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A081F-3F75-9389-65CE-08D54861A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A7D42-BC45-0CE4-C260-25C2DBEB6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088317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2757EB-E6E4-C2E5-3075-871386D7A6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17177A-F0EE-3831-6B70-BBD504073C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CE5D3-0955-09F7-AFCF-1122F1EC7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8EE35-48DB-E039-6045-15C25325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FDD2C-07C0-B416-82CB-A43574748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322580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7DE7D-458B-A34D-3DCE-F8E9AFC41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48D0D9-684C-B518-6B73-50E10C8C1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58A46-1701-3C0D-B787-FCB43980C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34B0E1-DF8E-1612-2B51-4103A378A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C13B6-061A-9B95-4E8A-5AC2FDEDA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472732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62884-A218-3502-5C84-F8169B5D6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8B391F-EC58-0E33-42E7-F28841DD7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849D0-542B-EE47-4E7C-AB99EA5ED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5B40A6-2F8D-01D4-AA8D-FC22320B9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9F339-932A-0544-E7C7-A7E4A1AFA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150237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DB381-AD2B-B4FF-0040-5CFCC66E87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7222C-790B-5A93-DDC5-B6990779CB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1F50DB-D88A-98FC-15D9-BCC6B2846D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2B3383-8A43-4264-4360-B7FD6B8FE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16D3D8-9629-E1BF-D505-752590858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714D9A-8FB5-2F1D-8441-DB8E44F96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436526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BF5CB-929E-65D0-7DB2-588576B5E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A33BB8-15C7-C735-AD60-B6AAFE14A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B2BA02-F0D6-496C-1F95-4BE6C85E58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994604-A181-6A47-74F4-57E5AB1A9D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F0EFF0-3670-2536-61A3-8383B54AC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B5EEDF-4F04-DE7B-4C72-D88E48DD0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FAA68D-79C2-660E-5C7A-6719AA868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D03FDC-391A-B839-54C6-8F5E3D84B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715890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95002-9A5F-3451-5C38-A66A51CA2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B00D3F-8408-2E08-8544-7F1B91FE7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718405-BB81-9CCE-006F-D2AE8094D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E717B6-3C61-9172-35DD-DF4410C29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313085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995C60-8001-0A37-8442-ECEA1A3DB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79A8BE-9F51-B192-D9CA-39F7DFB89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EA6F89-71AD-79D4-E09F-39358DB30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344828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E4FB3-8599-5961-5EB0-F0521FC35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8A79D4-C9E6-848F-1495-E71E4D119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6B4C87-D9FF-39B1-8226-5AE1871542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B6EE9F-84C4-5B8D-9EE4-B95EA57AE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673132-E08B-9EDF-D9E3-20B31FDFF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8BCEB-CB96-EB75-DA28-C946E1A71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792407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C2283-8BF5-F155-6E39-B2BBC180B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08532D-A1E7-C2F0-A98A-765460F676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F8A02E-7408-2355-3DC6-9E9DDB159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B7CBF2-59AB-698B-7397-2D955B42E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2C533D-A288-D26B-91C3-17092033E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FFF916-06B5-F117-2CB3-869FA2B54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255179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3F880E-A99C-9740-0F33-998BBA03C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ED94C-E022-F990-70BA-6658E7763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B0D12-6443-FDFD-8DC3-E99B765757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2C3A3F-E979-0345-852B-8CF5E9400047}" type="datetimeFigureOut">
              <a:rPr lang="en-SI" smtClean="0"/>
              <a:t>06/10/2024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214FB-8388-305C-E9F7-7756C35A9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5B0AB-A953-50A6-EF6F-1FDFE5E1D5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B90605-2B09-014C-915D-E511CF6C43C9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312417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7FB2B-EEDE-32BC-5C5F-077E644BAA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sl-SI" b="1" dirty="0">
                <a:solidFill>
                  <a:srgbClr val="3697FF"/>
                </a:solidFill>
              </a:rPr>
              <a:t>Kalkulator</a:t>
            </a:r>
            <a:br>
              <a:rPr lang="sl-SI" b="1" dirty="0">
                <a:solidFill>
                  <a:srgbClr val="3697FF"/>
                </a:solidFill>
              </a:rPr>
            </a:br>
            <a:r>
              <a:rPr lang="sl-SI" b="1" dirty="0">
                <a:solidFill>
                  <a:srgbClr val="3697FF"/>
                </a:solidFill>
              </a:rPr>
              <a:t>Vetrne</a:t>
            </a:r>
            <a:br>
              <a:rPr lang="sl-SI" b="1" dirty="0">
                <a:solidFill>
                  <a:srgbClr val="3697FF"/>
                </a:solidFill>
              </a:rPr>
            </a:br>
            <a:r>
              <a:rPr lang="sl-SI" b="1" dirty="0">
                <a:solidFill>
                  <a:srgbClr val="3697FF"/>
                </a:solidFill>
              </a:rPr>
              <a:t>Energije</a:t>
            </a:r>
            <a:endParaRPr lang="en-SI" b="1" dirty="0">
              <a:solidFill>
                <a:srgbClr val="3697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7C944A-E118-5CC4-6A97-90ADB243EE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l"/>
            <a:endParaRPr lang="en-SI" dirty="0"/>
          </a:p>
          <a:p>
            <a:pPr algn="l"/>
            <a:endParaRPr lang="en-SI" dirty="0"/>
          </a:p>
          <a:p>
            <a:pPr algn="l"/>
            <a:endParaRPr lang="en-SI" dirty="0"/>
          </a:p>
          <a:p>
            <a:pPr algn="l"/>
            <a:r>
              <a:rPr lang="sl-SI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Luka Majstorović</a:t>
            </a:r>
            <a:r>
              <a:rPr lang="en-SI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sl-SI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Niko Ogrizek</a:t>
            </a:r>
            <a:r>
              <a:rPr lang="en-SI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sl-SI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Kristijan Stefanoski</a:t>
            </a:r>
            <a:endParaRPr lang="en-SI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055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6A162-D55F-0C1A-A4DF-D37BCD40F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b="1" dirty="0">
                <a:solidFill>
                  <a:srgbClr val="3697FF"/>
                </a:solidFill>
              </a:rPr>
              <a:t>Opis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0C8D1-9C45-9C67-E5FE-69E192285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/>
              <a:t>Izračun potencialne vetrne proizvodnje</a:t>
            </a:r>
          </a:p>
          <a:p>
            <a:r>
              <a:rPr lang="sl-SI"/>
              <a:t>Omogoča izbiro različnih turbin</a:t>
            </a:r>
          </a:p>
          <a:p>
            <a:r>
              <a:rPr lang="sl-SI"/>
              <a:t>Možnost dodajanje lastnih / novih turbin</a:t>
            </a:r>
          </a:p>
          <a:p>
            <a:r>
              <a:rPr lang="sl-SI"/>
              <a:t>Izvoz poročila v PDF</a:t>
            </a:r>
          </a:p>
          <a:p>
            <a:endParaRPr lang="en-SI"/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543718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0CC58-5BEC-F84B-5CD1-945844236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b="1" dirty="0">
                <a:solidFill>
                  <a:srgbClr val="3697FF"/>
                </a:solidFill>
              </a:rPr>
              <a:t>Priložnosti za nadaljni razvoj</a:t>
            </a: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17965-7BAC-EE98-216F-2F75C4826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Izboljšava vhodnih podatkov (plačljivi API)</a:t>
            </a:r>
          </a:p>
          <a:p>
            <a:r>
              <a:rPr lang="sl-SI" dirty="0"/>
              <a:t>Optimizacija kalkulacije (nastavitev višine turbine)</a:t>
            </a:r>
          </a:p>
          <a:p>
            <a:r>
              <a:rPr lang="sl-SI" dirty="0"/>
              <a:t>Izboljšanje PDF</a:t>
            </a:r>
          </a:p>
          <a:p>
            <a:endParaRPr lang="en-SI" dirty="0"/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624594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KVE_YT">
            <a:hlinkClick r:id="" action="ppaction://media"/>
            <a:extLst>
              <a:ext uri="{FF2B5EF4-FFF2-40B4-BE49-F238E27FC236}">
                <a16:creationId xmlns:a16="http://schemas.microsoft.com/office/drawing/2014/main" id="{87AF35C5-AF34-14BE-8863-02255D4A86A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8588" y="423773"/>
            <a:ext cx="11314824" cy="6010453"/>
          </a:xfrm>
        </p:spPr>
      </p:pic>
    </p:spTree>
    <p:extLst>
      <p:ext uri="{BB962C8B-B14F-4D97-AF65-F5344CB8AC3E}">
        <p14:creationId xmlns:p14="http://schemas.microsoft.com/office/powerpoint/2010/main" val="4286189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41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88B4FD-491A-B70F-A693-07EAFC72F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 err="1"/>
              <a:t>Hvala</a:t>
            </a:r>
            <a:r>
              <a:rPr lang="en-US" b="1" dirty="0"/>
              <a:t> za </a:t>
            </a:r>
            <a:r>
              <a:rPr lang="en-US" b="1" dirty="0" err="1"/>
              <a:t>pozornost</a:t>
            </a:r>
            <a:r>
              <a:rPr lang="en-US" b="1" dirty="0"/>
              <a:t> 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7BEAB9-BD38-DB18-9F9C-1F65C1DDD461}"/>
              </a:ext>
            </a:extLst>
          </p:cNvPr>
          <p:cNvSpPr txBox="1"/>
          <p:nvPr/>
        </p:nvSpPr>
        <p:spPr>
          <a:xfrm>
            <a:off x="643467" y="5277684"/>
            <a:ext cx="4620584" cy="775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b="1"/>
              <a:t>- Ekipa KVE</a:t>
            </a:r>
          </a:p>
        </p:txBody>
      </p:sp>
      <p:pic>
        <p:nvPicPr>
          <p:cNvPr id="5" name="Slika 4" descr="Slika, ki vsebuje besede umetnost, simbol, simetrija, krog&#10;&#10;Opis je samodejno ustvarjen">
            <a:extLst>
              <a:ext uri="{FF2B5EF4-FFF2-40B4-BE49-F238E27FC236}">
                <a16:creationId xmlns:a16="http://schemas.microsoft.com/office/drawing/2014/main" id="{95984155-F0E0-DCE1-8E69-4A3C42B847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98" r="2" b="4093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198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4682</TotalTime>
  <Words>59</Words>
  <Application>Microsoft Office PowerPoint</Application>
  <PresentationFormat>Širokozaslonsko</PresentationFormat>
  <Paragraphs>16</Paragraphs>
  <Slides>5</Slides>
  <Notes>0</Notes>
  <HiddenSlides>0</HiddenSlides>
  <MMClips>1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Kalkulator Vetrne Energije</vt:lpstr>
      <vt:lpstr>Opis</vt:lpstr>
      <vt:lpstr>Priložnosti za nadaljni razvoj</vt:lpstr>
      <vt:lpstr>PowerPointova predstavitev</vt:lpstr>
      <vt:lpstr>Hvala za pozornost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Miha Prah</dc:creator>
  <cp:lastModifiedBy>Niko Ogrizek</cp:lastModifiedBy>
  <cp:revision>25</cp:revision>
  <dcterms:created xsi:type="dcterms:W3CDTF">2024-05-31T11:48:01Z</dcterms:created>
  <dcterms:modified xsi:type="dcterms:W3CDTF">2024-06-10T13:09:34Z</dcterms:modified>
</cp:coreProperties>
</file>

<file path=docProps/thumbnail.jpeg>
</file>